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90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86" y="2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89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537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49" y="366713"/>
            <a:ext cx="1543051" cy="78009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1" y="366713"/>
            <a:ext cx="4476751" cy="7800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356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255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919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2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05202" y="2133601"/>
            <a:ext cx="3009900" cy="6034088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0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759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00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283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708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4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EFA493-08A4-4330-9ED6-1A0C26309E54}" type="datetimeFigureOut">
              <a:rPr lang="en-US" smtClean="0"/>
              <a:t>3/29/2025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E02A8-DE96-4A71-AC8E-C3198EBC7A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44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2000251" y="-138499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defTabSz="685800"/>
            <a:endParaRPr lang="en-US" sz="135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9" name="Title 4"/>
          <p:cNvSpPr txBox="1">
            <a:spLocks/>
          </p:cNvSpPr>
          <p:nvPr/>
        </p:nvSpPr>
        <p:spPr>
          <a:xfrm>
            <a:off x="2114550" y="150020"/>
            <a:ext cx="3514725" cy="650081"/>
          </a:xfrm>
          <a:prstGeom prst="rect">
            <a:avLst/>
          </a:prstGeom>
        </p:spPr>
        <p:txBody>
          <a:bodyPr vert="horz" lIns="68580" tIns="34290" rIns="68580" bIns="34290" rtlCol="0"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85800"/>
            <a:r>
              <a:rPr lang="en-US" sz="2250" dirty="0">
                <a:solidFill>
                  <a:srgbClr val="00B050"/>
                </a:solidFill>
                <a:latin typeface="Arial Rounded MT Bold" panose="020F0704030504030204" pitchFamily="34" charset="0"/>
              </a:rPr>
              <a:t> </a:t>
            </a:r>
          </a:p>
        </p:txBody>
      </p:sp>
      <p:pic>
        <p:nvPicPr>
          <p:cNvPr id="21" name="Picture 2" descr="line colo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0275" y="800100"/>
            <a:ext cx="3286125" cy="73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Rounded Rectangle 22"/>
          <p:cNvSpPr/>
          <p:nvPr/>
        </p:nvSpPr>
        <p:spPr>
          <a:xfrm>
            <a:off x="2149482" y="3371850"/>
            <a:ext cx="4822819" cy="1856170"/>
          </a:xfrm>
          <a:prstGeom prst="roundRect">
            <a:avLst>
              <a:gd name="adj" fmla="val 6895"/>
            </a:avLst>
          </a:prstGeom>
          <a:solidFill>
            <a:srgbClr val="00B05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3" rtlCol="0" anchor="ctr"/>
          <a:lstStyle/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Painting kit: include small paint set with brush and thin canvas (4x4 or 4x6)</a:t>
            </a:r>
          </a:p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Figurine kit: include a figurine and paint set </a:t>
            </a:r>
          </a:p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Magic wand kit: include paper wand, markers, stickers</a:t>
            </a:r>
          </a:p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Model Magic or Playdoh for freestyle play</a:t>
            </a:r>
          </a:p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Tissue paper flowers: various colors of tissue paper, green felt for stems</a:t>
            </a:r>
          </a:p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Pet rock: rock, paint pens </a:t>
            </a:r>
          </a:p>
          <a:p>
            <a:pPr marL="214313" indent="-214313" defTabSz="685800">
              <a:buSzPct val="100000"/>
              <a:buFont typeface="Calibri" panose="020F0502020204030204" pitchFamily="34" charset="0"/>
              <a:buChar char="•"/>
            </a:pPr>
            <a:r>
              <a:rPr lang="en-US" sz="1200" dirty="0">
                <a:solidFill>
                  <a:prstClr val="white"/>
                </a:solidFill>
                <a:latin typeface="Calibri"/>
              </a:rPr>
              <a:t>Paper bag animals: brown paper bags, markers, animal stickers</a:t>
            </a:r>
          </a:p>
        </p:txBody>
      </p:sp>
      <p:sp>
        <p:nvSpPr>
          <p:cNvPr id="24" name="TextBox 23"/>
          <p:cNvSpPr txBox="1"/>
          <p:nvPr/>
        </p:nvSpPr>
        <p:spPr>
          <a:xfrm flipV="1">
            <a:off x="4980586" y="6927681"/>
            <a:ext cx="2163163" cy="300082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 defTabSz="685800"/>
            <a:r>
              <a:rPr lang="en-US" sz="1350" b="1" i="1" dirty="0">
                <a:solidFill>
                  <a:prstClr val="white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US" sz="1350" b="1" i="1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28" name="Group 27"/>
          <p:cNvGrpSpPr/>
          <p:nvPr/>
        </p:nvGrpSpPr>
        <p:grpSpPr>
          <a:xfrm>
            <a:off x="2149481" y="2857501"/>
            <a:ext cx="3086099" cy="369332"/>
            <a:chOff x="313276" y="1685330"/>
            <a:chExt cx="4114798" cy="492443"/>
          </a:xfrm>
        </p:grpSpPr>
        <p:sp>
          <p:nvSpPr>
            <p:cNvPr id="29" name="TextBox 28"/>
            <p:cNvSpPr txBox="1"/>
            <p:nvPr/>
          </p:nvSpPr>
          <p:spPr>
            <a:xfrm>
              <a:off x="313276" y="1685330"/>
              <a:ext cx="4114798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en-US" dirty="0">
                  <a:solidFill>
                    <a:prstClr val="white">
                      <a:lumMod val="50000"/>
                    </a:prstClr>
                  </a:solidFill>
                  <a:latin typeface="Calibri"/>
                </a:rPr>
                <a:t>Craft Kit Examples: </a:t>
              </a:r>
            </a:p>
          </p:txBody>
        </p:sp>
        <p:cxnSp>
          <p:nvCxnSpPr>
            <p:cNvPr id="30" name="Straight Connector 29"/>
            <p:cNvCxnSpPr/>
            <p:nvPr/>
          </p:nvCxnSpPr>
          <p:spPr>
            <a:xfrm flipH="1" flipV="1">
              <a:off x="381001" y="2138064"/>
              <a:ext cx="2552701" cy="1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/>
          <p:cNvGrpSpPr/>
          <p:nvPr/>
        </p:nvGrpSpPr>
        <p:grpSpPr>
          <a:xfrm>
            <a:off x="2171701" y="1085850"/>
            <a:ext cx="2686049" cy="1714500"/>
            <a:chOff x="228602" y="1295401"/>
            <a:chExt cx="3581398" cy="1904379"/>
          </a:xfrm>
        </p:grpSpPr>
        <p:sp>
          <p:nvSpPr>
            <p:cNvPr id="31" name="Rectangle 30"/>
            <p:cNvSpPr/>
            <p:nvPr/>
          </p:nvSpPr>
          <p:spPr>
            <a:xfrm>
              <a:off x="228602" y="1295401"/>
              <a:ext cx="3581398" cy="190437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/>
              <a:endParaRPr lang="en-US" sz="1350" dirty="0">
                <a:solidFill>
                  <a:prstClr val="white"/>
                </a:solidFill>
                <a:latin typeface="Calibri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28602" y="1414552"/>
              <a:ext cx="3581398" cy="33331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685800">
                <a:spcAft>
                  <a:spcPts val="45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Calibri"/>
                </a:rPr>
                <a:t> </a:t>
              </a:r>
            </a:p>
          </p:txBody>
        </p:sp>
      </p:grpSp>
      <p:pic>
        <p:nvPicPr>
          <p:cNvPr id="33" name="Picture 3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333" r="2333" b="3778"/>
          <a:stretch/>
        </p:blipFill>
        <p:spPr>
          <a:xfrm rot="5400000">
            <a:off x="4882676" y="1107427"/>
            <a:ext cx="2214412" cy="19648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35" name="Group 34"/>
          <p:cNvGrpSpPr/>
          <p:nvPr/>
        </p:nvGrpSpPr>
        <p:grpSpPr>
          <a:xfrm>
            <a:off x="2114550" y="5285177"/>
            <a:ext cx="4857750" cy="596814"/>
            <a:chOff x="152400" y="7139225"/>
            <a:chExt cx="6477000" cy="795751"/>
          </a:xfrm>
        </p:grpSpPr>
        <p:sp>
          <p:nvSpPr>
            <p:cNvPr id="36" name="TextBox 35"/>
            <p:cNvSpPr txBox="1"/>
            <p:nvPr/>
          </p:nvSpPr>
          <p:spPr>
            <a:xfrm>
              <a:off x="152400" y="7596422"/>
              <a:ext cx="64770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defTabSz="685800"/>
              <a:endParaRPr lang="en-US" sz="1050" b="1" i="1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98976" y="7139225"/>
              <a:ext cx="643042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>
                <a:spcAft>
                  <a:spcPts val="450"/>
                </a:spcAft>
              </a:pPr>
              <a:r>
                <a:rPr lang="en-US" sz="1500" dirty="0">
                  <a:solidFill>
                    <a:prstClr val="white">
                      <a:lumMod val="50000"/>
                    </a:prstClr>
                  </a:solidFill>
                  <a:latin typeface="Calibri"/>
                </a:rPr>
                <a:t> </a:t>
              </a:r>
              <a:endParaRPr lang="en-US" sz="1050" dirty="0">
                <a:solidFill>
                  <a:prstClr val="black"/>
                </a:solidFill>
                <a:latin typeface="Calibri"/>
              </a:endParaRPr>
            </a:p>
          </p:txBody>
        </p:sp>
      </p:grpSp>
      <p:pic>
        <p:nvPicPr>
          <p:cNvPr id="25" name="Picture 24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896" b="41688"/>
          <a:stretch/>
        </p:blipFill>
        <p:spPr>
          <a:xfrm>
            <a:off x="4980586" y="151212"/>
            <a:ext cx="2057400" cy="534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8931343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 Standard Presentation</Template>
  <TotalTime>6</TotalTime>
  <Words>85</Words>
  <Application>Microsoft Office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Younker, Pamela</dc:creator>
  <cp:lastModifiedBy>Don Barbour</cp:lastModifiedBy>
  <cp:revision>1</cp:revision>
  <dcterms:created xsi:type="dcterms:W3CDTF">2020-01-11T01:39:55Z</dcterms:created>
  <dcterms:modified xsi:type="dcterms:W3CDTF">2025-03-30T03:26:30Z</dcterms:modified>
</cp:coreProperties>
</file>